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8" r:id="rId4"/>
    <p:sldId id="287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84" r:id="rId31"/>
    <p:sldId id="285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ACE9FA-15EA-4856-94FF-4C3A7E644A9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5B7258-ACB3-4EA8-B42A-A103AE4E6244}">
      <dgm:prSet phldrT="[Text]"/>
      <dgm:spPr/>
      <dgm:t>
        <a:bodyPr/>
        <a:lstStyle/>
        <a:p>
          <a:r>
            <a:rPr lang="en-US" dirty="0"/>
            <a:t>                                 VALIDATION  OF  INPUT  FILES</a:t>
          </a:r>
          <a:endParaRPr lang="en-IN" dirty="0"/>
        </a:p>
      </dgm:t>
    </dgm:pt>
    <dgm:pt modelId="{0BBCC8E1-D37A-48B3-8AEF-36C60ACFA616}" type="parTrans" cxnId="{E7CB73A6-F050-4F00-8FA4-EBB2C6A46564}">
      <dgm:prSet/>
      <dgm:spPr/>
      <dgm:t>
        <a:bodyPr/>
        <a:lstStyle/>
        <a:p>
          <a:endParaRPr lang="en-IN"/>
        </a:p>
      </dgm:t>
    </dgm:pt>
    <dgm:pt modelId="{0CD03387-92A3-4DEA-BF6E-A954449E191B}" type="sibTrans" cxnId="{E7CB73A6-F050-4F00-8FA4-EBB2C6A46564}">
      <dgm:prSet/>
      <dgm:spPr/>
      <dgm:t>
        <a:bodyPr/>
        <a:lstStyle/>
        <a:p>
          <a:endParaRPr lang="en-IN" dirty="0"/>
        </a:p>
      </dgm:t>
    </dgm:pt>
    <dgm:pt modelId="{3325A972-B935-4108-B115-40A17E2CC6A4}">
      <dgm:prSet phldrT="[Text]"/>
      <dgm:spPr/>
      <dgm:t>
        <a:bodyPr/>
        <a:lstStyle/>
        <a:p>
          <a:r>
            <a:rPr lang="en-US" dirty="0"/>
            <a:t>   INSERTION  INTO  TABLE   AFTER  COMPUTATION                        			&amp;</a:t>
          </a:r>
        </a:p>
        <a:p>
          <a:r>
            <a:rPr lang="en-US" dirty="0"/>
            <a:t>   WRITE  INTO  FILE  –  VALID  RECORDS</a:t>
          </a:r>
          <a:endParaRPr lang="en-IN" dirty="0"/>
        </a:p>
      </dgm:t>
    </dgm:pt>
    <dgm:pt modelId="{083CA763-E81A-4115-AB39-2F9AF3EA855B}" type="parTrans" cxnId="{5FE2D2CC-B754-4755-B4E6-5F3DB6EBA62C}">
      <dgm:prSet/>
      <dgm:spPr/>
      <dgm:t>
        <a:bodyPr/>
        <a:lstStyle/>
        <a:p>
          <a:endParaRPr lang="en-IN"/>
        </a:p>
      </dgm:t>
    </dgm:pt>
    <dgm:pt modelId="{C851657C-4DCC-491E-B31A-7046D9533C6F}" type="sibTrans" cxnId="{5FE2D2CC-B754-4755-B4E6-5F3DB6EBA62C}">
      <dgm:prSet/>
      <dgm:spPr/>
      <dgm:t>
        <a:bodyPr/>
        <a:lstStyle/>
        <a:p>
          <a:endParaRPr lang="en-IN" dirty="0"/>
        </a:p>
      </dgm:t>
    </dgm:pt>
    <dgm:pt modelId="{2FE00C07-FA39-4BB8-9E23-F450497F988E}">
      <dgm:prSet phldrT="[Text]"/>
      <dgm:spPr/>
      <dgm:t>
        <a:bodyPr/>
        <a:lstStyle/>
        <a:p>
          <a:r>
            <a:rPr lang="en-US" dirty="0"/>
            <a:t>                ERROR  OUTPUT  FILE - INVALID  RECORDS  </a:t>
          </a:r>
          <a:endParaRPr lang="en-IN" dirty="0"/>
        </a:p>
      </dgm:t>
    </dgm:pt>
    <dgm:pt modelId="{EFED49DF-69EE-48F1-819F-CE196F3D4D40}" type="parTrans" cxnId="{E6E0087D-2DD4-42E7-9FE9-0BF360754613}">
      <dgm:prSet/>
      <dgm:spPr/>
      <dgm:t>
        <a:bodyPr/>
        <a:lstStyle/>
        <a:p>
          <a:endParaRPr lang="en-IN"/>
        </a:p>
      </dgm:t>
    </dgm:pt>
    <dgm:pt modelId="{5BF0D783-3CC1-4162-AB26-3C45F4FBC246}" type="sibTrans" cxnId="{E6E0087D-2DD4-42E7-9FE9-0BF360754613}">
      <dgm:prSet/>
      <dgm:spPr/>
      <dgm:t>
        <a:bodyPr/>
        <a:lstStyle/>
        <a:p>
          <a:endParaRPr lang="en-IN"/>
        </a:p>
      </dgm:t>
    </dgm:pt>
    <dgm:pt modelId="{2DA56AAC-D821-4326-BCD6-D37AB2F22257}" type="pres">
      <dgm:prSet presAssocID="{1BACE9FA-15EA-4856-94FF-4C3A7E644A92}" presName="outerComposite" presStyleCnt="0">
        <dgm:presLayoutVars>
          <dgm:chMax val="5"/>
          <dgm:dir/>
          <dgm:resizeHandles val="exact"/>
        </dgm:presLayoutVars>
      </dgm:prSet>
      <dgm:spPr/>
    </dgm:pt>
    <dgm:pt modelId="{BEE76647-6405-4BF7-9FF5-CF1FEE392048}" type="pres">
      <dgm:prSet presAssocID="{1BACE9FA-15EA-4856-94FF-4C3A7E644A92}" presName="dummyMaxCanvas" presStyleCnt="0">
        <dgm:presLayoutVars/>
      </dgm:prSet>
      <dgm:spPr/>
    </dgm:pt>
    <dgm:pt modelId="{E3C29222-3B48-4136-88E8-00359715C29D}" type="pres">
      <dgm:prSet presAssocID="{1BACE9FA-15EA-4856-94FF-4C3A7E644A92}" presName="ThreeNodes_1" presStyleLbl="node1" presStyleIdx="0" presStyleCnt="3">
        <dgm:presLayoutVars>
          <dgm:bulletEnabled val="1"/>
        </dgm:presLayoutVars>
      </dgm:prSet>
      <dgm:spPr/>
    </dgm:pt>
    <dgm:pt modelId="{5FA40867-3F0D-49F8-968B-B308F54D54E9}" type="pres">
      <dgm:prSet presAssocID="{1BACE9FA-15EA-4856-94FF-4C3A7E644A92}" presName="ThreeNodes_2" presStyleLbl="node1" presStyleIdx="1" presStyleCnt="3">
        <dgm:presLayoutVars>
          <dgm:bulletEnabled val="1"/>
        </dgm:presLayoutVars>
      </dgm:prSet>
      <dgm:spPr/>
    </dgm:pt>
    <dgm:pt modelId="{F6C19B62-1A62-43E6-820B-47C8970BCDA0}" type="pres">
      <dgm:prSet presAssocID="{1BACE9FA-15EA-4856-94FF-4C3A7E644A92}" presName="ThreeNodes_3" presStyleLbl="node1" presStyleIdx="2" presStyleCnt="3">
        <dgm:presLayoutVars>
          <dgm:bulletEnabled val="1"/>
        </dgm:presLayoutVars>
      </dgm:prSet>
      <dgm:spPr/>
    </dgm:pt>
    <dgm:pt modelId="{42D61D26-F697-4C8E-BD4B-89B67836753E}" type="pres">
      <dgm:prSet presAssocID="{1BACE9FA-15EA-4856-94FF-4C3A7E644A92}" presName="ThreeConn_1-2" presStyleLbl="fgAccFollowNode1" presStyleIdx="0" presStyleCnt="2">
        <dgm:presLayoutVars>
          <dgm:bulletEnabled val="1"/>
        </dgm:presLayoutVars>
      </dgm:prSet>
      <dgm:spPr/>
    </dgm:pt>
    <dgm:pt modelId="{61697B28-6875-4C74-95A2-61A20F5BE061}" type="pres">
      <dgm:prSet presAssocID="{1BACE9FA-15EA-4856-94FF-4C3A7E644A92}" presName="ThreeConn_2-3" presStyleLbl="fgAccFollowNode1" presStyleIdx="1" presStyleCnt="2">
        <dgm:presLayoutVars>
          <dgm:bulletEnabled val="1"/>
        </dgm:presLayoutVars>
      </dgm:prSet>
      <dgm:spPr/>
    </dgm:pt>
    <dgm:pt modelId="{732D0D52-8602-4885-AA7D-5AA1AD675723}" type="pres">
      <dgm:prSet presAssocID="{1BACE9FA-15EA-4856-94FF-4C3A7E644A92}" presName="ThreeNodes_1_text" presStyleLbl="node1" presStyleIdx="2" presStyleCnt="3">
        <dgm:presLayoutVars>
          <dgm:bulletEnabled val="1"/>
        </dgm:presLayoutVars>
      </dgm:prSet>
      <dgm:spPr/>
    </dgm:pt>
    <dgm:pt modelId="{CEC20B97-FE85-447D-938C-FB4C22A50C09}" type="pres">
      <dgm:prSet presAssocID="{1BACE9FA-15EA-4856-94FF-4C3A7E644A92}" presName="ThreeNodes_2_text" presStyleLbl="node1" presStyleIdx="2" presStyleCnt="3">
        <dgm:presLayoutVars>
          <dgm:bulletEnabled val="1"/>
        </dgm:presLayoutVars>
      </dgm:prSet>
      <dgm:spPr/>
    </dgm:pt>
    <dgm:pt modelId="{57E8EA56-91B2-4E3A-A567-F60EA01311AE}" type="pres">
      <dgm:prSet presAssocID="{1BACE9FA-15EA-4856-94FF-4C3A7E644A9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E58749-4DD3-407E-8B5F-333C1E27BFDF}" type="presOf" srcId="{3325A972-B935-4108-B115-40A17E2CC6A4}" destId="{5FA40867-3F0D-49F8-968B-B308F54D54E9}" srcOrd="0" destOrd="0" presId="urn:microsoft.com/office/officeart/2005/8/layout/vProcess5"/>
    <dgm:cxn modelId="{E6E0087D-2DD4-42E7-9FE9-0BF360754613}" srcId="{1BACE9FA-15EA-4856-94FF-4C3A7E644A92}" destId="{2FE00C07-FA39-4BB8-9E23-F450497F988E}" srcOrd="2" destOrd="0" parTransId="{EFED49DF-69EE-48F1-819F-CE196F3D4D40}" sibTransId="{5BF0D783-3CC1-4162-AB26-3C45F4FBC246}"/>
    <dgm:cxn modelId="{4A428C9A-1D80-45EF-94BF-B1EE963259D9}" type="presOf" srcId="{1BACE9FA-15EA-4856-94FF-4C3A7E644A92}" destId="{2DA56AAC-D821-4326-BCD6-D37AB2F22257}" srcOrd="0" destOrd="0" presId="urn:microsoft.com/office/officeart/2005/8/layout/vProcess5"/>
    <dgm:cxn modelId="{999D3A9D-BE1B-43C1-AD80-F36CEF13CAB2}" type="presOf" srcId="{C851657C-4DCC-491E-B31A-7046D9533C6F}" destId="{61697B28-6875-4C74-95A2-61A20F5BE061}" srcOrd="0" destOrd="0" presId="urn:microsoft.com/office/officeart/2005/8/layout/vProcess5"/>
    <dgm:cxn modelId="{E7CB73A6-F050-4F00-8FA4-EBB2C6A46564}" srcId="{1BACE9FA-15EA-4856-94FF-4C3A7E644A92}" destId="{4F5B7258-ACB3-4EA8-B42A-A103AE4E6244}" srcOrd="0" destOrd="0" parTransId="{0BBCC8E1-D37A-48B3-8AEF-36C60ACFA616}" sibTransId="{0CD03387-92A3-4DEA-BF6E-A954449E191B}"/>
    <dgm:cxn modelId="{D4ED7BAE-DBD1-41DF-AB70-EBEEB9A6CCD4}" type="presOf" srcId="{0CD03387-92A3-4DEA-BF6E-A954449E191B}" destId="{42D61D26-F697-4C8E-BD4B-89B67836753E}" srcOrd="0" destOrd="0" presId="urn:microsoft.com/office/officeart/2005/8/layout/vProcess5"/>
    <dgm:cxn modelId="{D8C26ABD-9C30-43B5-A7B7-04D367FC64AE}" type="presOf" srcId="{3325A972-B935-4108-B115-40A17E2CC6A4}" destId="{CEC20B97-FE85-447D-938C-FB4C22A50C09}" srcOrd="1" destOrd="0" presId="urn:microsoft.com/office/officeart/2005/8/layout/vProcess5"/>
    <dgm:cxn modelId="{E2DC99BD-5175-4DF2-931F-4D7084DE6D87}" type="presOf" srcId="{4F5B7258-ACB3-4EA8-B42A-A103AE4E6244}" destId="{E3C29222-3B48-4136-88E8-00359715C29D}" srcOrd="0" destOrd="0" presId="urn:microsoft.com/office/officeart/2005/8/layout/vProcess5"/>
    <dgm:cxn modelId="{EC9C5DCB-EE4A-4424-9B3C-920839858310}" type="presOf" srcId="{2FE00C07-FA39-4BB8-9E23-F450497F988E}" destId="{57E8EA56-91B2-4E3A-A567-F60EA01311AE}" srcOrd="1" destOrd="0" presId="urn:microsoft.com/office/officeart/2005/8/layout/vProcess5"/>
    <dgm:cxn modelId="{5FE2D2CC-B754-4755-B4E6-5F3DB6EBA62C}" srcId="{1BACE9FA-15EA-4856-94FF-4C3A7E644A92}" destId="{3325A972-B935-4108-B115-40A17E2CC6A4}" srcOrd="1" destOrd="0" parTransId="{083CA763-E81A-4115-AB39-2F9AF3EA855B}" sibTransId="{C851657C-4DCC-491E-B31A-7046D9533C6F}"/>
    <dgm:cxn modelId="{08D651CD-0904-402F-8538-6DE8CC4B7959}" type="presOf" srcId="{4F5B7258-ACB3-4EA8-B42A-A103AE4E6244}" destId="{732D0D52-8602-4885-AA7D-5AA1AD675723}" srcOrd="1" destOrd="0" presId="urn:microsoft.com/office/officeart/2005/8/layout/vProcess5"/>
    <dgm:cxn modelId="{FB09FAF0-59E6-4646-8D0F-4C74A8F49339}" type="presOf" srcId="{2FE00C07-FA39-4BB8-9E23-F450497F988E}" destId="{F6C19B62-1A62-43E6-820B-47C8970BCDA0}" srcOrd="0" destOrd="0" presId="urn:microsoft.com/office/officeart/2005/8/layout/vProcess5"/>
    <dgm:cxn modelId="{5C7CF9DD-A1FD-4246-B082-AEA400B607A7}" type="presParOf" srcId="{2DA56AAC-D821-4326-BCD6-D37AB2F22257}" destId="{BEE76647-6405-4BF7-9FF5-CF1FEE392048}" srcOrd="0" destOrd="0" presId="urn:microsoft.com/office/officeart/2005/8/layout/vProcess5"/>
    <dgm:cxn modelId="{63D577C3-6436-49FB-A0A5-47851C7AB8AC}" type="presParOf" srcId="{2DA56AAC-D821-4326-BCD6-D37AB2F22257}" destId="{E3C29222-3B48-4136-88E8-00359715C29D}" srcOrd="1" destOrd="0" presId="urn:microsoft.com/office/officeart/2005/8/layout/vProcess5"/>
    <dgm:cxn modelId="{D95EB859-10E3-4CB4-B4A5-3757B33D6B49}" type="presParOf" srcId="{2DA56AAC-D821-4326-BCD6-D37AB2F22257}" destId="{5FA40867-3F0D-49F8-968B-B308F54D54E9}" srcOrd="2" destOrd="0" presId="urn:microsoft.com/office/officeart/2005/8/layout/vProcess5"/>
    <dgm:cxn modelId="{CE574C9B-6A79-4E4B-876D-E7E1E60532F8}" type="presParOf" srcId="{2DA56AAC-D821-4326-BCD6-D37AB2F22257}" destId="{F6C19B62-1A62-43E6-820B-47C8970BCDA0}" srcOrd="3" destOrd="0" presId="urn:microsoft.com/office/officeart/2005/8/layout/vProcess5"/>
    <dgm:cxn modelId="{FB41B6AF-4A39-40BD-9A35-C035B5729052}" type="presParOf" srcId="{2DA56AAC-D821-4326-BCD6-D37AB2F22257}" destId="{42D61D26-F697-4C8E-BD4B-89B67836753E}" srcOrd="4" destOrd="0" presId="urn:microsoft.com/office/officeart/2005/8/layout/vProcess5"/>
    <dgm:cxn modelId="{F56290F7-7CAD-4AA7-BC27-DD1F96E4AF8D}" type="presParOf" srcId="{2DA56AAC-D821-4326-BCD6-D37AB2F22257}" destId="{61697B28-6875-4C74-95A2-61A20F5BE061}" srcOrd="5" destOrd="0" presId="urn:microsoft.com/office/officeart/2005/8/layout/vProcess5"/>
    <dgm:cxn modelId="{778466AB-3FD6-4E9C-ACAE-14927B5CFF5E}" type="presParOf" srcId="{2DA56AAC-D821-4326-BCD6-D37AB2F22257}" destId="{732D0D52-8602-4885-AA7D-5AA1AD675723}" srcOrd="6" destOrd="0" presId="urn:microsoft.com/office/officeart/2005/8/layout/vProcess5"/>
    <dgm:cxn modelId="{99A21C02-886A-494B-86F2-0ECDE7CB80DC}" type="presParOf" srcId="{2DA56AAC-D821-4326-BCD6-D37AB2F22257}" destId="{CEC20B97-FE85-447D-938C-FB4C22A50C09}" srcOrd="7" destOrd="0" presId="urn:microsoft.com/office/officeart/2005/8/layout/vProcess5"/>
    <dgm:cxn modelId="{9142631E-6E8B-4490-81BD-F06453AB2FD2}" type="presParOf" srcId="{2DA56AAC-D821-4326-BCD6-D37AB2F22257}" destId="{57E8EA56-91B2-4E3A-A567-F60EA01311A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893F57-7FB2-4E75-B55E-C98490DC382E}" type="doc">
      <dgm:prSet loTypeId="urn:microsoft.com/office/officeart/2005/8/layout/v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C7817BC-26CC-4B55-B97B-16A50ABE3627}">
      <dgm:prSet phldrT="[Text]" custT="1"/>
      <dgm:spPr/>
      <dgm:t>
        <a:bodyPr/>
        <a:lstStyle/>
        <a:p>
          <a:r>
            <a:rPr lang="en-US" sz="3000" b="1" baseline="0" dirty="0">
              <a:sym typeface="Wingdings" panose="05000000000000000000" pitchFamily="2" charset="2"/>
            </a:rPr>
            <a:t>      VALIDATION  COMPUTATION  </a:t>
          </a:r>
          <a:r>
            <a:rPr lang="en-US" sz="3000" b="1" baseline="0" dirty="0"/>
            <a:t>INSERTION </a:t>
          </a:r>
          <a:endParaRPr lang="en-IN" sz="3000" b="1" baseline="0" dirty="0"/>
        </a:p>
      </dgm:t>
    </dgm:pt>
    <dgm:pt modelId="{67CFF936-E367-4CF2-B3EC-69172D69C2E3}" type="parTrans" cxnId="{2B198E2A-F532-4A2F-BFD7-FF8BDC72B38C}">
      <dgm:prSet/>
      <dgm:spPr/>
      <dgm:t>
        <a:bodyPr/>
        <a:lstStyle/>
        <a:p>
          <a:endParaRPr lang="en-IN"/>
        </a:p>
      </dgm:t>
    </dgm:pt>
    <dgm:pt modelId="{562E2EB9-9FE9-4437-B531-B5737542FE9F}" type="sibTrans" cxnId="{2B198E2A-F532-4A2F-BFD7-FF8BDC72B38C}">
      <dgm:prSet/>
      <dgm:spPr/>
      <dgm:t>
        <a:bodyPr/>
        <a:lstStyle/>
        <a:p>
          <a:endParaRPr lang="en-IN" dirty="0"/>
        </a:p>
      </dgm:t>
    </dgm:pt>
    <dgm:pt modelId="{FB8B8C2A-E2C9-467B-8515-34096A9A8487}">
      <dgm:prSet phldrT="[Text]" custT="1"/>
      <dgm:spPr/>
      <dgm:t>
        <a:bodyPr/>
        <a:lstStyle/>
        <a:p>
          <a:r>
            <a:rPr lang="en-US" sz="3000" baseline="0" dirty="0"/>
            <a:t>         </a:t>
          </a:r>
          <a:r>
            <a:rPr lang="en-US" sz="3000" b="1" baseline="0" dirty="0"/>
            <a:t>GDG  DEFINITION  FOR  BACKUP  OF                     </a:t>
          </a:r>
        </a:p>
        <a:p>
          <a:r>
            <a:rPr lang="en-US" sz="3000" b="1" baseline="0" dirty="0"/>
            <a:t>                   ALL   INPUT  &amp;  OUTPUT  FILES</a:t>
          </a:r>
          <a:endParaRPr lang="en-IN" sz="3000" b="1" baseline="0" dirty="0"/>
        </a:p>
      </dgm:t>
    </dgm:pt>
    <dgm:pt modelId="{C70BA5AF-19BC-4524-A9EE-C9C7088E4340}" type="parTrans" cxnId="{C1872C77-B137-43F1-ABED-342B6E66E8CA}">
      <dgm:prSet/>
      <dgm:spPr/>
      <dgm:t>
        <a:bodyPr/>
        <a:lstStyle/>
        <a:p>
          <a:endParaRPr lang="en-IN"/>
        </a:p>
      </dgm:t>
    </dgm:pt>
    <dgm:pt modelId="{5E4FB433-11B1-4302-AB49-4D6601EAD87B}" type="sibTrans" cxnId="{C1872C77-B137-43F1-ABED-342B6E66E8CA}">
      <dgm:prSet/>
      <dgm:spPr/>
      <dgm:t>
        <a:bodyPr/>
        <a:lstStyle/>
        <a:p>
          <a:endParaRPr lang="en-IN" dirty="0"/>
        </a:p>
      </dgm:t>
    </dgm:pt>
    <dgm:pt modelId="{CD3E8D24-E056-4B71-BADD-54E3C0E21C65}">
      <dgm:prSet phldrT="[Text]" custT="1"/>
      <dgm:spPr/>
      <dgm:t>
        <a:bodyPr/>
        <a:lstStyle/>
        <a:p>
          <a:r>
            <a:rPr lang="en-US" sz="3000" baseline="0" dirty="0"/>
            <a:t>                          </a:t>
          </a:r>
          <a:r>
            <a:rPr lang="en-US" sz="3000" b="1" baseline="0" dirty="0"/>
            <a:t>REPORT   GENERATION    </a:t>
          </a:r>
          <a:endParaRPr lang="en-IN" sz="3000" b="1" baseline="0" dirty="0"/>
        </a:p>
      </dgm:t>
    </dgm:pt>
    <dgm:pt modelId="{141EB205-42EB-4E8D-834A-03D264EB1FF4}" type="parTrans" cxnId="{FD4DBFA4-E78D-4232-823D-855A069C782B}">
      <dgm:prSet/>
      <dgm:spPr/>
      <dgm:t>
        <a:bodyPr/>
        <a:lstStyle/>
        <a:p>
          <a:endParaRPr lang="en-IN"/>
        </a:p>
      </dgm:t>
    </dgm:pt>
    <dgm:pt modelId="{E1E533C8-0FB7-4B8F-8DD7-3C2F179725BC}" type="sibTrans" cxnId="{FD4DBFA4-E78D-4232-823D-855A069C782B}">
      <dgm:prSet/>
      <dgm:spPr/>
      <dgm:t>
        <a:bodyPr/>
        <a:lstStyle/>
        <a:p>
          <a:endParaRPr lang="en-IN"/>
        </a:p>
      </dgm:t>
    </dgm:pt>
    <dgm:pt modelId="{EE01A5AB-6A89-4DAE-A641-F4485E49A7D7}" type="pres">
      <dgm:prSet presAssocID="{4B893F57-7FB2-4E75-B55E-C98490DC382E}" presName="outerComposite" presStyleCnt="0">
        <dgm:presLayoutVars>
          <dgm:chMax val="5"/>
          <dgm:dir/>
          <dgm:resizeHandles val="exact"/>
        </dgm:presLayoutVars>
      </dgm:prSet>
      <dgm:spPr/>
    </dgm:pt>
    <dgm:pt modelId="{94FF406A-776B-45EF-9410-F50FA7C6239F}" type="pres">
      <dgm:prSet presAssocID="{4B893F57-7FB2-4E75-B55E-C98490DC382E}" presName="dummyMaxCanvas" presStyleCnt="0">
        <dgm:presLayoutVars/>
      </dgm:prSet>
      <dgm:spPr/>
    </dgm:pt>
    <dgm:pt modelId="{71D92D3E-2BA6-41F8-B300-5B5AE190E313}" type="pres">
      <dgm:prSet presAssocID="{4B893F57-7FB2-4E75-B55E-C98490DC382E}" presName="ThreeNodes_1" presStyleLbl="node1" presStyleIdx="0" presStyleCnt="3" custScaleX="107039">
        <dgm:presLayoutVars>
          <dgm:bulletEnabled val="1"/>
        </dgm:presLayoutVars>
      </dgm:prSet>
      <dgm:spPr/>
    </dgm:pt>
    <dgm:pt modelId="{72885BDF-3499-45BF-B67E-62C2D5D3C786}" type="pres">
      <dgm:prSet presAssocID="{4B893F57-7FB2-4E75-B55E-C98490DC382E}" presName="ThreeNodes_2" presStyleLbl="node1" presStyleIdx="1" presStyleCnt="3">
        <dgm:presLayoutVars>
          <dgm:bulletEnabled val="1"/>
        </dgm:presLayoutVars>
      </dgm:prSet>
      <dgm:spPr/>
    </dgm:pt>
    <dgm:pt modelId="{C8DAA342-02CB-4863-A2D9-FB582604EFF2}" type="pres">
      <dgm:prSet presAssocID="{4B893F57-7FB2-4E75-B55E-C98490DC382E}" presName="ThreeNodes_3" presStyleLbl="node1" presStyleIdx="2" presStyleCnt="3">
        <dgm:presLayoutVars>
          <dgm:bulletEnabled val="1"/>
        </dgm:presLayoutVars>
      </dgm:prSet>
      <dgm:spPr/>
    </dgm:pt>
    <dgm:pt modelId="{D2FD90FA-F1B1-49E5-B9A5-23E1A939017A}" type="pres">
      <dgm:prSet presAssocID="{4B893F57-7FB2-4E75-B55E-C98490DC382E}" presName="ThreeConn_1-2" presStyleLbl="fgAccFollowNode1" presStyleIdx="0" presStyleCnt="2">
        <dgm:presLayoutVars>
          <dgm:bulletEnabled val="1"/>
        </dgm:presLayoutVars>
      </dgm:prSet>
      <dgm:spPr/>
    </dgm:pt>
    <dgm:pt modelId="{545AFC53-B301-47A1-A5B0-B5F1EF3DB287}" type="pres">
      <dgm:prSet presAssocID="{4B893F57-7FB2-4E75-B55E-C98490DC382E}" presName="ThreeConn_2-3" presStyleLbl="fgAccFollowNode1" presStyleIdx="1" presStyleCnt="2">
        <dgm:presLayoutVars>
          <dgm:bulletEnabled val="1"/>
        </dgm:presLayoutVars>
      </dgm:prSet>
      <dgm:spPr/>
    </dgm:pt>
    <dgm:pt modelId="{CF5FC83B-5F0F-4982-AFF2-63398B868020}" type="pres">
      <dgm:prSet presAssocID="{4B893F57-7FB2-4E75-B55E-C98490DC382E}" presName="ThreeNodes_1_text" presStyleLbl="node1" presStyleIdx="2" presStyleCnt="3">
        <dgm:presLayoutVars>
          <dgm:bulletEnabled val="1"/>
        </dgm:presLayoutVars>
      </dgm:prSet>
      <dgm:spPr/>
    </dgm:pt>
    <dgm:pt modelId="{B37172D5-D5F2-4A47-8BF0-1461CFB5B7D6}" type="pres">
      <dgm:prSet presAssocID="{4B893F57-7FB2-4E75-B55E-C98490DC382E}" presName="ThreeNodes_2_text" presStyleLbl="node1" presStyleIdx="2" presStyleCnt="3">
        <dgm:presLayoutVars>
          <dgm:bulletEnabled val="1"/>
        </dgm:presLayoutVars>
      </dgm:prSet>
      <dgm:spPr/>
    </dgm:pt>
    <dgm:pt modelId="{1AF008BC-3FDA-47E4-8396-1EF94E178C70}" type="pres">
      <dgm:prSet presAssocID="{4B893F57-7FB2-4E75-B55E-C98490DC382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C72CD08-E4A7-448A-AF3A-47A5A103E3EB}" type="presOf" srcId="{FB8B8C2A-E2C9-467B-8515-34096A9A8487}" destId="{B37172D5-D5F2-4A47-8BF0-1461CFB5B7D6}" srcOrd="1" destOrd="0" presId="urn:microsoft.com/office/officeart/2005/8/layout/vProcess5"/>
    <dgm:cxn modelId="{D7D5B611-65BB-4D2D-AC60-593F77DCD690}" type="presOf" srcId="{FC7817BC-26CC-4B55-B97B-16A50ABE3627}" destId="{71D92D3E-2BA6-41F8-B300-5B5AE190E313}" srcOrd="0" destOrd="0" presId="urn:microsoft.com/office/officeart/2005/8/layout/vProcess5"/>
    <dgm:cxn modelId="{FCCEE011-45BE-4451-A577-D5CFAC9377EC}" type="presOf" srcId="{FB8B8C2A-E2C9-467B-8515-34096A9A8487}" destId="{72885BDF-3499-45BF-B67E-62C2D5D3C786}" srcOrd="0" destOrd="0" presId="urn:microsoft.com/office/officeart/2005/8/layout/vProcess5"/>
    <dgm:cxn modelId="{2B198E2A-F532-4A2F-BFD7-FF8BDC72B38C}" srcId="{4B893F57-7FB2-4E75-B55E-C98490DC382E}" destId="{FC7817BC-26CC-4B55-B97B-16A50ABE3627}" srcOrd="0" destOrd="0" parTransId="{67CFF936-E367-4CF2-B3EC-69172D69C2E3}" sibTransId="{562E2EB9-9FE9-4437-B531-B5737542FE9F}"/>
    <dgm:cxn modelId="{A90DA93C-F518-43BE-919F-5F006EE7C5D9}" type="presOf" srcId="{562E2EB9-9FE9-4437-B531-B5737542FE9F}" destId="{D2FD90FA-F1B1-49E5-B9A5-23E1A939017A}" srcOrd="0" destOrd="0" presId="urn:microsoft.com/office/officeart/2005/8/layout/vProcess5"/>
    <dgm:cxn modelId="{318A8766-4902-4ED8-8235-4E64AA5D7B5B}" type="presOf" srcId="{CD3E8D24-E056-4B71-BADD-54E3C0E21C65}" destId="{C8DAA342-02CB-4863-A2D9-FB582604EFF2}" srcOrd="0" destOrd="0" presId="urn:microsoft.com/office/officeart/2005/8/layout/vProcess5"/>
    <dgm:cxn modelId="{C1872C77-B137-43F1-ABED-342B6E66E8CA}" srcId="{4B893F57-7FB2-4E75-B55E-C98490DC382E}" destId="{FB8B8C2A-E2C9-467B-8515-34096A9A8487}" srcOrd="1" destOrd="0" parTransId="{C70BA5AF-19BC-4524-A9EE-C9C7088E4340}" sibTransId="{5E4FB433-11B1-4302-AB49-4D6601EAD87B}"/>
    <dgm:cxn modelId="{FD4DBFA4-E78D-4232-823D-855A069C782B}" srcId="{4B893F57-7FB2-4E75-B55E-C98490DC382E}" destId="{CD3E8D24-E056-4B71-BADD-54E3C0E21C65}" srcOrd="2" destOrd="0" parTransId="{141EB205-42EB-4E8D-834A-03D264EB1FF4}" sibTransId="{E1E533C8-0FB7-4B8F-8DD7-3C2F179725BC}"/>
    <dgm:cxn modelId="{9A6D29C3-413A-4628-904E-8AB79027AE57}" type="presOf" srcId="{CD3E8D24-E056-4B71-BADD-54E3C0E21C65}" destId="{1AF008BC-3FDA-47E4-8396-1EF94E178C70}" srcOrd="1" destOrd="0" presId="urn:microsoft.com/office/officeart/2005/8/layout/vProcess5"/>
    <dgm:cxn modelId="{A6AF96C3-18E3-4AE2-8546-A7CB3090579E}" type="presOf" srcId="{4B893F57-7FB2-4E75-B55E-C98490DC382E}" destId="{EE01A5AB-6A89-4DAE-A641-F4485E49A7D7}" srcOrd="0" destOrd="0" presId="urn:microsoft.com/office/officeart/2005/8/layout/vProcess5"/>
    <dgm:cxn modelId="{D861F8D0-6C51-4C54-A9BB-AF7997E24675}" type="presOf" srcId="{FC7817BC-26CC-4B55-B97B-16A50ABE3627}" destId="{CF5FC83B-5F0F-4982-AFF2-63398B868020}" srcOrd="1" destOrd="0" presId="urn:microsoft.com/office/officeart/2005/8/layout/vProcess5"/>
    <dgm:cxn modelId="{22069EF6-C414-41D4-9669-FD663EB94C71}" type="presOf" srcId="{5E4FB433-11B1-4302-AB49-4D6601EAD87B}" destId="{545AFC53-B301-47A1-A5B0-B5F1EF3DB287}" srcOrd="0" destOrd="0" presId="urn:microsoft.com/office/officeart/2005/8/layout/vProcess5"/>
    <dgm:cxn modelId="{01C2A5E8-3D95-48E3-962B-EC547360D9B8}" type="presParOf" srcId="{EE01A5AB-6A89-4DAE-A641-F4485E49A7D7}" destId="{94FF406A-776B-45EF-9410-F50FA7C6239F}" srcOrd="0" destOrd="0" presId="urn:microsoft.com/office/officeart/2005/8/layout/vProcess5"/>
    <dgm:cxn modelId="{4D06CD2D-8FC5-40FD-820F-C4F44CB18318}" type="presParOf" srcId="{EE01A5AB-6A89-4DAE-A641-F4485E49A7D7}" destId="{71D92D3E-2BA6-41F8-B300-5B5AE190E313}" srcOrd="1" destOrd="0" presId="urn:microsoft.com/office/officeart/2005/8/layout/vProcess5"/>
    <dgm:cxn modelId="{2B49A78C-0F2E-4E88-9FAD-E94F6BEAEC85}" type="presParOf" srcId="{EE01A5AB-6A89-4DAE-A641-F4485E49A7D7}" destId="{72885BDF-3499-45BF-B67E-62C2D5D3C786}" srcOrd="2" destOrd="0" presId="urn:microsoft.com/office/officeart/2005/8/layout/vProcess5"/>
    <dgm:cxn modelId="{8044B94B-6AD8-4E38-BA45-72DF5D320428}" type="presParOf" srcId="{EE01A5AB-6A89-4DAE-A641-F4485E49A7D7}" destId="{C8DAA342-02CB-4863-A2D9-FB582604EFF2}" srcOrd="3" destOrd="0" presId="urn:microsoft.com/office/officeart/2005/8/layout/vProcess5"/>
    <dgm:cxn modelId="{0ED57310-A2DF-4A3A-A608-46198475D44B}" type="presParOf" srcId="{EE01A5AB-6A89-4DAE-A641-F4485E49A7D7}" destId="{D2FD90FA-F1B1-49E5-B9A5-23E1A939017A}" srcOrd="4" destOrd="0" presId="urn:microsoft.com/office/officeart/2005/8/layout/vProcess5"/>
    <dgm:cxn modelId="{CDE8A7F7-3073-4055-9FF7-715F06745FE3}" type="presParOf" srcId="{EE01A5AB-6A89-4DAE-A641-F4485E49A7D7}" destId="{545AFC53-B301-47A1-A5B0-B5F1EF3DB287}" srcOrd="5" destOrd="0" presId="urn:microsoft.com/office/officeart/2005/8/layout/vProcess5"/>
    <dgm:cxn modelId="{38E2E519-587B-411D-94B8-5A8474C2D58F}" type="presParOf" srcId="{EE01A5AB-6A89-4DAE-A641-F4485E49A7D7}" destId="{CF5FC83B-5F0F-4982-AFF2-63398B868020}" srcOrd="6" destOrd="0" presId="urn:microsoft.com/office/officeart/2005/8/layout/vProcess5"/>
    <dgm:cxn modelId="{E53368F9-59AF-43A8-BC2F-F2808A442660}" type="presParOf" srcId="{EE01A5AB-6A89-4DAE-A641-F4485E49A7D7}" destId="{B37172D5-D5F2-4A47-8BF0-1461CFB5B7D6}" srcOrd="7" destOrd="0" presId="urn:microsoft.com/office/officeart/2005/8/layout/vProcess5"/>
    <dgm:cxn modelId="{832E660A-6372-4EED-9C6E-10046EF6A3A7}" type="presParOf" srcId="{EE01A5AB-6A89-4DAE-A641-F4485E49A7D7}" destId="{1AF008BC-3FDA-47E4-8396-1EF94E178C7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29222-3B48-4136-88E8-00359715C29D}">
      <dsp:nvSpPr>
        <dsp:cNvPr id="0" name=""/>
        <dsp:cNvSpPr/>
      </dsp:nvSpPr>
      <dsp:spPr>
        <a:xfrm>
          <a:off x="0" y="0"/>
          <a:ext cx="8938260" cy="14187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                            VALIDATION  OF  INPUT  FILES</a:t>
          </a:r>
          <a:endParaRPr lang="en-IN" sz="2400" kern="1200" dirty="0"/>
        </a:p>
      </dsp:txBody>
      <dsp:txXfrm>
        <a:off x="41554" y="41554"/>
        <a:ext cx="7407318" cy="1335640"/>
      </dsp:txXfrm>
    </dsp:sp>
    <dsp:sp modelId="{5FA40867-3F0D-49F8-968B-B308F54D54E9}">
      <dsp:nvSpPr>
        <dsp:cNvPr id="0" name=""/>
        <dsp:cNvSpPr/>
      </dsp:nvSpPr>
      <dsp:spPr>
        <a:xfrm>
          <a:off x="788669" y="1655207"/>
          <a:ext cx="8938260" cy="14187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INSERTION  INTO  TABLE   AFTER  COMPUTATION                        			&amp;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WRITE  INTO  FILE  –  VALID  RECORDS</a:t>
          </a:r>
          <a:endParaRPr lang="en-IN" sz="2400" kern="1200" dirty="0"/>
        </a:p>
      </dsp:txBody>
      <dsp:txXfrm>
        <a:off x="830223" y="1696761"/>
        <a:ext cx="7144295" cy="1335640"/>
      </dsp:txXfrm>
    </dsp:sp>
    <dsp:sp modelId="{F6C19B62-1A62-43E6-820B-47C8970BCDA0}">
      <dsp:nvSpPr>
        <dsp:cNvPr id="0" name=""/>
        <dsp:cNvSpPr/>
      </dsp:nvSpPr>
      <dsp:spPr>
        <a:xfrm>
          <a:off x="1577339" y="3310414"/>
          <a:ext cx="8938260" cy="14187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           ERROR  OUTPUT  FILE - INVALID  RECORDS  </a:t>
          </a:r>
          <a:endParaRPr lang="en-IN" sz="2400" kern="1200" dirty="0"/>
        </a:p>
      </dsp:txBody>
      <dsp:txXfrm>
        <a:off x="1618893" y="3351968"/>
        <a:ext cx="7144295" cy="1335640"/>
      </dsp:txXfrm>
    </dsp:sp>
    <dsp:sp modelId="{42D61D26-F697-4C8E-BD4B-89B67836753E}">
      <dsp:nvSpPr>
        <dsp:cNvPr id="0" name=""/>
        <dsp:cNvSpPr/>
      </dsp:nvSpPr>
      <dsp:spPr>
        <a:xfrm>
          <a:off x="8016073" y="1075884"/>
          <a:ext cx="922186" cy="922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8223565" y="1075884"/>
        <a:ext cx="507202" cy="693945"/>
      </dsp:txXfrm>
    </dsp:sp>
    <dsp:sp modelId="{61697B28-6875-4C74-95A2-61A20F5BE061}">
      <dsp:nvSpPr>
        <dsp:cNvPr id="0" name=""/>
        <dsp:cNvSpPr/>
      </dsp:nvSpPr>
      <dsp:spPr>
        <a:xfrm>
          <a:off x="8804743" y="2721633"/>
          <a:ext cx="922186" cy="922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9012235" y="2721633"/>
        <a:ext cx="507202" cy="6939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92D3E-2BA6-41F8-B300-5B5AE190E313}">
      <dsp:nvSpPr>
        <dsp:cNvPr id="0" name=""/>
        <dsp:cNvSpPr/>
      </dsp:nvSpPr>
      <dsp:spPr>
        <a:xfrm>
          <a:off x="-165595" y="0"/>
          <a:ext cx="10072536" cy="1451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baseline="0" dirty="0">
              <a:sym typeface="Wingdings" panose="05000000000000000000" pitchFamily="2" charset="2"/>
            </a:rPr>
            <a:t>      VALIDATION  COMPUTATION  </a:t>
          </a:r>
          <a:r>
            <a:rPr lang="en-US" sz="3000" b="1" kern="1200" baseline="0" dirty="0"/>
            <a:t>INSERTION </a:t>
          </a:r>
          <a:endParaRPr lang="en-IN" sz="3000" b="1" kern="1200" baseline="0" dirty="0"/>
        </a:p>
      </dsp:txBody>
      <dsp:txXfrm>
        <a:off x="-123085" y="42510"/>
        <a:ext cx="8402097" cy="1366386"/>
      </dsp:txXfrm>
    </dsp:sp>
    <dsp:sp modelId="{72885BDF-3499-45BF-B67E-62C2D5D3C786}">
      <dsp:nvSpPr>
        <dsp:cNvPr id="0" name=""/>
        <dsp:cNvSpPr/>
      </dsp:nvSpPr>
      <dsp:spPr>
        <a:xfrm>
          <a:off x="995903" y="1693307"/>
          <a:ext cx="9410155" cy="1451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 dirty="0"/>
            <a:t>         </a:t>
          </a:r>
          <a:r>
            <a:rPr lang="en-US" sz="3000" b="1" kern="1200" baseline="0" dirty="0"/>
            <a:t>GDG  DEFINITION  FOR  BACKUP  OF                     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baseline="0" dirty="0"/>
            <a:t>                   ALL   INPUT  &amp;  OUTPUT  FILES</a:t>
          </a:r>
          <a:endParaRPr lang="en-IN" sz="3000" b="1" kern="1200" baseline="0" dirty="0"/>
        </a:p>
      </dsp:txBody>
      <dsp:txXfrm>
        <a:off x="1038413" y="1735817"/>
        <a:ext cx="7551413" cy="1366386"/>
      </dsp:txXfrm>
    </dsp:sp>
    <dsp:sp modelId="{C8DAA342-02CB-4863-A2D9-FB582604EFF2}">
      <dsp:nvSpPr>
        <dsp:cNvPr id="0" name=""/>
        <dsp:cNvSpPr/>
      </dsp:nvSpPr>
      <dsp:spPr>
        <a:xfrm>
          <a:off x="1826210" y="3386614"/>
          <a:ext cx="9410155" cy="1451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 dirty="0"/>
            <a:t>                          </a:t>
          </a:r>
          <a:r>
            <a:rPr lang="en-US" sz="3000" b="1" kern="1200" baseline="0" dirty="0"/>
            <a:t>REPORT   GENERATION    </a:t>
          </a:r>
          <a:endParaRPr lang="en-IN" sz="3000" b="1" kern="1200" baseline="0" dirty="0"/>
        </a:p>
      </dsp:txBody>
      <dsp:txXfrm>
        <a:off x="1868720" y="3429124"/>
        <a:ext cx="7551413" cy="1366386"/>
      </dsp:txXfrm>
    </dsp:sp>
    <dsp:sp modelId="{D2FD90FA-F1B1-49E5-B9A5-23E1A939017A}">
      <dsp:nvSpPr>
        <dsp:cNvPr id="0" name=""/>
        <dsp:cNvSpPr/>
      </dsp:nvSpPr>
      <dsp:spPr>
        <a:xfrm>
          <a:off x="8632336" y="1100649"/>
          <a:ext cx="943413" cy="943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8844604" y="1100649"/>
        <a:ext cx="518877" cy="709918"/>
      </dsp:txXfrm>
    </dsp:sp>
    <dsp:sp modelId="{545AFC53-B301-47A1-A5B0-B5F1EF3DB287}">
      <dsp:nvSpPr>
        <dsp:cNvPr id="0" name=""/>
        <dsp:cNvSpPr/>
      </dsp:nvSpPr>
      <dsp:spPr>
        <a:xfrm>
          <a:off x="9462644" y="2784280"/>
          <a:ext cx="943413" cy="943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9674912" y="2784280"/>
        <a:ext cx="518877" cy="709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ADEA-B3DE-A478-CA7B-082EFFCF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8117B-565C-3EE9-4D0A-70863203C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1111A-B701-026B-249A-A0FDBDDD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F27F3-16C3-0C5E-AB24-5CA96B7A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59B03-D02C-BE3B-C408-80C23C10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481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9FF6A-942F-FE4D-85D8-9517ED72E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07AD2-41C7-9314-9417-25C63F907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E3BED-75A2-7C51-67AC-3703929F1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CA536-5C14-7055-C234-37F9BB97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E1646-01A1-E52E-D794-45DDE3A7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23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F5DB6-AC49-AD65-34A3-58F032DD74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6BA81-5145-51A1-DEBA-FAD9C80B2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35C6-D34C-F32B-4418-0BA9E713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88B55-E2CE-392A-325B-095B7C6E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A9AD4-9CCD-201F-B815-10B12983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029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DEAB-8935-3E39-F22A-BDB6A919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505B-DE29-32AC-94D1-687D5E5EE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B4CEC-DF60-B791-9FA1-6C09A3A81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D7135-18D8-E1BA-9A35-9F65613D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1E6DF-690C-2865-5F1E-9F23A1A6C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725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1E08-5F51-C304-9EEE-7E2CADE4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39670-5016-1475-0D9A-7757B5A8C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938EC-82CF-C543-D163-E479DE17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71AB0-8483-A079-CCB4-51E4F42B2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6E660-FD48-FFA8-374A-5B7140DF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217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870E-8737-B469-DCC6-FFABD163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4304-F10D-8733-2F03-913B503C2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5F63B-6562-79AA-79CF-BB3AC8B4F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10268-77B9-8B61-0551-C007EB2E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42C44-AB36-911A-1EAD-B96CD2494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9D8F6-4B4F-7E4F-C21C-AFB1860D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401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D281-C81A-A304-FA69-071042D6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0DA92-0B62-CC49-8C19-183D0BD66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5837F-10C0-4933-AF3D-9DE3DD5DE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7470F-B0B7-2443-15EA-1F0D31695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05E946-6819-56BF-C0AF-068F8A661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DAD4A-6DA9-EDDE-488F-7546B8F3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6CBBD-056C-6120-9E8C-2843A8F3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7D903-AA9B-86B0-1A75-C14A6056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77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915E-1BEB-552D-EEAA-2710EC39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F1AEC4-DFA8-F2C9-7361-8F930309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90E8F-F38E-B25B-2727-1319A0710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AC2E4-6AF8-3F7C-2D21-FEA6EFF7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979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FE2DA-5114-8C90-D776-6DB64DE0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D44512-D68A-F511-88F5-36E4714A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8FA2C-6678-D47A-FDC5-04417DA2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803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0BB2-F9E4-CF1B-8E06-5D1438AB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52AAC-03A6-1A33-FBFA-F81B4B59E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BC488-D610-4348-FAC4-6ADB2BED6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70AED-EA6B-0010-D26C-BF1C3B83B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83ECC-94A4-3745-A82A-3364910F5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9A842-551F-44A8-C70C-CAB8E7C6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650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8627-E4BE-BE21-A016-580DDC79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C9B447-2C99-F3DD-331C-79399EAB9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63C25-DEB9-475C-83E4-797CF7A60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E72AA-17A3-8563-0DE9-9DA46D7C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A152-AF5A-169C-BC2C-6B7D162A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BA4D0-BA29-7389-6BF0-D58FD139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509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5A818F-486F-D090-44E3-DA3DA969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620AB-8ED3-AF10-36EB-A6D230120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173E8-DF4C-2827-5D6D-4195EAB9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BA3B6B-0217-4C70-B940-B2A0F1222336}" type="datetimeFigureOut">
              <a:rPr lang="en-IN" smtClean="0"/>
              <a:t>05-06-2025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6728F-F321-6075-96AC-18EE6DBE8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1ABC3-C706-41FA-F5CE-8099170C4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0A668F-B511-4771-B4CD-114C4669AF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48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4CA6-D367-65E0-0654-F10904AE5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MEDICAL    INSURANCE PROCESSING    SYSTEM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D25A5-119A-68D1-6239-8917D97C3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143" y="3797979"/>
            <a:ext cx="10189028" cy="2983821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[MY  FIRST  REAL-TIME  PROJECT]</a:t>
            </a:r>
          </a:p>
          <a:p>
            <a:endParaRPr lang="en-US" sz="3200" i="1" dirty="0"/>
          </a:p>
          <a:p>
            <a:r>
              <a:rPr lang="en-IN" sz="3200" i="1" dirty="0"/>
              <a:t>                                                        </a:t>
            </a:r>
          </a:p>
          <a:p>
            <a:endParaRPr lang="en-IN" sz="3200" i="1" dirty="0"/>
          </a:p>
          <a:p>
            <a:r>
              <a:rPr lang="en-IN" sz="3200" i="1" dirty="0"/>
              <a:t>                                   </a:t>
            </a:r>
            <a:r>
              <a:rPr lang="en-IN" sz="4800" i="1" dirty="0"/>
              <a:t>                               </a:t>
            </a:r>
            <a:r>
              <a:rPr lang="en-IN" sz="1900" i="1" dirty="0"/>
              <a:t>PRESENTER      </a:t>
            </a:r>
            <a:r>
              <a:rPr lang="en-IN" sz="3200" i="1" dirty="0"/>
              <a:t>                      </a:t>
            </a:r>
          </a:p>
          <a:p>
            <a:r>
              <a:rPr lang="en-IN" sz="3200" i="1" dirty="0"/>
              <a:t>                                                                              </a:t>
            </a:r>
            <a:r>
              <a:rPr lang="en-IN" sz="2200" b="1" i="1" dirty="0"/>
              <a:t>SANDYA NALLASIVAM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F08054-E4B9-21B1-E7C1-80FF4293A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4191"/>
              </p:ext>
            </p:extLst>
          </p:nvPr>
        </p:nvGraphicFramePr>
        <p:xfrm>
          <a:off x="587829" y="370114"/>
          <a:ext cx="11038114" cy="6270172"/>
        </p:xfrm>
        <a:graphic>
          <a:graphicData uri="http://schemas.openxmlformats.org/drawingml/2006/table">
            <a:tbl>
              <a:tblPr/>
              <a:tblGrid>
                <a:gridCol w="11038114">
                  <a:extLst>
                    <a:ext uri="{9D8B030D-6E8A-4147-A177-3AD203B41FA5}">
                      <a16:colId xmlns:a16="http://schemas.microsoft.com/office/drawing/2014/main" val="285686767"/>
                    </a:ext>
                  </a:extLst>
                </a:gridCol>
              </a:tblGrid>
              <a:tr h="6270172"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898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712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BFD5E73B-578A-34FB-9EFC-BA1179252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3" y="424543"/>
            <a:ext cx="9873343" cy="5752420"/>
          </a:xfrm>
        </p:spPr>
      </p:pic>
    </p:spTree>
    <p:extLst>
      <p:ext uri="{BB962C8B-B14F-4D97-AF65-F5344CB8AC3E}">
        <p14:creationId xmlns:p14="http://schemas.microsoft.com/office/powerpoint/2010/main" val="3716140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01F374-92F7-5197-7C82-CB56D14F3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3" y="500743"/>
            <a:ext cx="9982199" cy="5676220"/>
          </a:xfrm>
        </p:spPr>
      </p:pic>
    </p:spTree>
    <p:extLst>
      <p:ext uri="{BB962C8B-B14F-4D97-AF65-F5344CB8AC3E}">
        <p14:creationId xmlns:p14="http://schemas.microsoft.com/office/powerpoint/2010/main" val="338273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78D9-6455-AF89-E8E9-CFE95A1AA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INSERTION  FROM  INSURANCE  POLICY  FILE  INTO  INSURANCE_POLICY TABLE  AFTER  VALIDATION</a:t>
            </a:r>
            <a:endParaRPr lang="en-IN" sz="2800" dirty="0"/>
          </a:p>
        </p:txBody>
      </p:sp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1ACD08F6-B3A9-31FB-B5EB-05B403E87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3" y="1284514"/>
            <a:ext cx="9938657" cy="4892449"/>
          </a:xfrm>
        </p:spPr>
      </p:pic>
    </p:spTree>
    <p:extLst>
      <p:ext uri="{BB962C8B-B14F-4D97-AF65-F5344CB8AC3E}">
        <p14:creationId xmlns:p14="http://schemas.microsoft.com/office/powerpoint/2010/main" val="66359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5F2E827C-96D9-501A-FDB1-3FA1250F9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5" y="566057"/>
            <a:ext cx="9775371" cy="5610906"/>
          </a:xfrm>
        </p:spPr>
      </p:pic>
    </p:spTree>
    <p:extLst>
      <p:ext uri="{BB962C8B-B14F-4D97-AF65-F5344CB8AC3E}">
        <p14:creationId xmlns:p14="http://schemas.microsoft.com/office/powerpoint/2010/main" val="428077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862D71AB-E1FE-EBB7-FB22-B82A838C8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71" y="664029"/>
            <a:ext cx="9568543" cy="5512934"/>
          </a:xfrm>
        </p:spPr>
      </p:pic>
    </p:spTree>
    <p:extLst>
      <p:ext uri="{BB962C8B-B14F-4D97-AF65-F5344CB8AC3E}">
        <p14:creationId xmlns:p14="http://schemas.microsoft.com/office/powerpoint/2010/main" val="211073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56EA0-E562-F071-D0EA-B10A01CE5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017"/>
          </a:xfrm>
        </p:spPr>
        <p:txBody>
          <a:bodyPr>
            <a:normAutofit/>
          </a:bodyPr>
          <a:lstStyle/>
          <a:p>
            <a:r>
              <a:rPr lang="en-US" sz="2800" dirty="0"/>
              <a:t>INPUT FILE 2 – PREMIUM DETAILS</a:t>
            </a:r>
            <a:endParaRPr lang="en-IN" sz="28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A744F2-BDD1-C530-A35A-052166B28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14" y="1186544"/>
            <a:ext cx="9688286" cy="4990419"/>
          </a:xfrm>
        </p:spPr>
      </p:pic>
    </p:spTree>
    <p:extLst>
      <p:ext uri="{BB962C8B-B14F-4D97-AF65-F5344CB8AC3E}">
        <p14:creationId xmlns:p14="http://schemas.microsoft.com/office/powerpoint/2010/main" val="4229686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E706B9-7131-4794-91D5-9FD74E3E0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" y="576943"/>
            <a:ext cx="9862458" cy="5600020"/>
          </a:xfrm>
        </p:spPr>
      </p:pic>
    </p:spTree>
    <p:extLst>
      <p:ext uri="{BB962C8B-B14F-4D97-AF65-F5344CB8AC3E}">
        <p14:creationId xmlns:p14="http://schemas.microsoft.com/office/powerpoint/2010/main" val="2617220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635640-8251-187F-01CA-D44A99F77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71" y="598714"/>
            <a:ext cx="9579429" cy="5578249"/>
          </a:xfrm>
        </p:spPr>
      </p:pic>
    </p:spTree>
    <p:extLst>
      <p:ext uri="{BB962C8B-B14F-4D97-AF65-F5344CB8AC3E}">
        <p14:creationId xmlns:p14="http://schemas.microsoft.com/office/powerpoint/2010/main" val="3358109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602B3-434A-CDD4-4087-DC022088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256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INSERTION  INTO  PREMIUM_DETAILS  TABLE  AFTER  VALIDATION  AND  COMPUTATION  OF  A  FIELD</a:t>
            </a:r>
            <a:endParaRPr lang="en-IN" sz="2800" dirty="0"/>
          </a:p>
        </p:txBody>
      </p:sp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59D42037-77B2-DB17-DDF9-A2D3E3B7C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1262743"/>
            <a:ext cx="10265229" cy="4914220"/>
          </a:xfrm>
        </p:spPr>
      </p:pic>
    </p:spTree>
    <p:extLst>
      <p:ext uri="{BB962C8B-B14F-4D97-AF65-F5344CB8AC3E}">
        <p14:creationId xmlns:p14="http://schemas.microsoft.com/office/powerpoint/2010/main" val="2437648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number&#10;&#10;AI-generated content may be incorrect.">
            <a:extLst>
              <a:ext uri="{FF2B5EF4-FFF2-40B4-BE49-F238E27FC236}">
                <a16:creationId xmlns:a16="http://schemas.microsoft.com/office/drawing/2014/main" id="{A1DCD895-9289-02CF-714A-6E46D6505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7" y="511629"/>
            <a:ext cx="9982200" cy="5665334"/>
          </a:xfrm>
        </p:spPr>
      </p:pic>
    </p:spTree>
    <p:extLst>
      <p:ext uri="{BB962C8B-B14F-4D97-AF65-F5344CB8AC3E}">
        <p14:creationId xmlns:p14="http://schemas.microsoft.com/office/powerpoint/2010/main" val="76576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4D33-1147-DA4D-4C24-7D8085A9A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269647"/>
            <a:ext cx="10515600" cy="636361"/>
          </a:xfrm>
        </p:spPr>
        <p:txBody>
          <a:bodyPr>
            <a:normAutofit/>
          </a:bodyPr>
          <a:lstStyle/>
          <a:p>
            <a:r>
              <a:rPr lang="en-US" sz="2800" b="1" dirty="0"/>
              <a:t>PROJECT   DESCRIPTION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4B348-CAA9-1C13-CFBB-FA6CED853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023258"/>
            <a:ext cx="11549743" cy="5355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Imagine a big insurance company called </a:t>
            </a:r>
            <a:r>
              <a:rPr lang="en-US" sz="2000" b="1" dirty="0"/>
              <a:t>Allianz</a:t>
            </a:r>
            <a:r>
              <a:rPr lang="en-US" sz="2000" dirty="0"/>
              <a:t>. Every day, they help thousands of people get medical insurance. But there was a problem — all the information about customers, policies, and agents </a:t>
            </a:r>
            <a:r>
              <a:rPr lang="en-US" sz="2000" b="1" dirty="0"/>
              <a:t>was being handled manually</a:t>
            </a:r>
            <a:r>
              <a:rPr lang="en-US" sz="2000" dirty="0"/>
              <a:t>. People had to type everything into files, check for mistakes, and sort through piles of data. It was slow, tiring, and sometimes things got missed.</a:t>
            </a:r>
          </a:p>
          <a:p>
            <a:pPr marL="0" indent="0">
              <a:buNone/>
            </a:pPr>
            <a:r>
              <a:rPr lang="en-US" sz="2000" dirty="0"/>
              <a:t>So, Allianz decided to build a smart system </a:t>
            </a:r>
            <a:r>
              <a:rPr lang="en-US" sz="2000" b="1" dirty="0"/>
              <a:t>—  Medical Insurance Processing System </a:t>
            </a:r>
            <a:r>
              <a:rPr lang="en-US" sz="2000" dirty="0"/>
              <a:t>— to </a:t>
            </a:r>
            <a:r>
              <a:rPr lang="en-US" sz="2000" b="1" dirty="0"/>
              <a:t>do all this work automatically.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Check the data</a:t>
            </a:r>
            <a:r>
              <a:rPr lang="en-US" sz="2000" dirty="0"/>
              <a:t>: It would look at the information people send (like names, policy numbers, and payments) and make sure everything is correct.</a:t>
            </a:r>
          </a:p>
          <a:p>
            <a:r>
              <a:rPr lang="en-US" sz="2000" b="1" dirty="0"/>
              <a:t>Store it safely</a:t>
            </a:r>
            <a:r>
              <a:rPr lang="en-US" sz="2000" dirty="0"/>
              <a:t>: It would save the good data into special storage areas — one for policies, one for agents, and one for customers.</a:t>
            </a:r>
          </a:p>
          <a:p>
            <a:r>
              <a:rPr lang="en-US" sz="2000" b="1" dirty="0"/>
              <a:t>Sort and organize</a:t>
            </a:r>
            <a:r>
              <a:rPr lang="en-US" sz="2000" dirty="0"/>
              <a:t>: It would split the data into groups (like small or big policies) and arrange them neatly so they’re easy to find.</a:t>
            </a:r>
          </a:p>
          <a:p>
            <a:r>
              <a:rPr lang="en-US" sz="2000" b="1" dirty="0"/>
              <a:t>Create reports</a:t>
            </a:r>
            <a:r>
              <a:rPr lang="en-US" sz="2000" dirty="0"/>
              <a:t>: It would make clear reports that show what’s going on — like who paid, how much is left, and when the next payment is due.</a:t>
            </a:r>
          </a:p>
          <a:p>
            <a:r>
              <a:rPr lang="en-US" sz="2000" b="1" dirty="0"/>
              <a:t>Keep backups</a:t>
            </a:r>
            <a:r>
              <a:rPr lang="en-US" sz="2000" dirty="0"/>
              <a:t>: Just in case something goes wrong, it would keep copies of all the important files.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69456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1FD87A9D-1F87-C73E-C5D8-38DC99BD8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" y="511629"/>
            <a:ext cx="9808028" cy="5665334"/>
          </a:xfrm>
        </p:spPr>
      </p:pic>
    </p:spTree>
    <p:extLst>
      <p:ext uri="{BB962C8B-B14F-4D97-AF65-F5344CB8AC3E}">
        <p14:creationId xmlns:p14="http://schemas.microsoft.com/office/powerpoint/2010/main" val="695746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03A2-7F95-3BD8-4185-559F79499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2800" dirty="0"/>
              <a:t>OUTPUT FILE 1 – PREMIUM ERROR OUT (WITH ERROR REASON)</a:t>
            </a:r>
            <a:endParaRPr lang="en-IN" sz="28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B80DFC-B3A8-EB88-2F48-611CEB43B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251858"/>
            <a:ext cx="10221686" cy="5055734"/>
          </a:xfrm>
        </p:spPr>
      </p:pic>
    </p:spTree>
    <p:extLst>
      <p:ext uri="{BB962C8B-B14F-4D97-AF65-F5344CB8AC3E}">
        <p14:creationId xmlns:p14="http://schemas.microsoft.com/office/powerpoint/2010/main" val="174061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C64288-9C22-B343-04A7-A789B1610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71" y="446314"/>
            <a:ext cx="9808029" cy="5730649"/>
          </a:xfrm>
        </p:spPr>
      </p:pic>
    </p:spTree>
    <p:extLst>
      <p:ext uri="{BB962C8B-B14F-4D97-AF65-F5344CB8AC3E}">
        <p14:creationId xmlns:p14="http://schemas.microsoft.com/office/powerpoint/2010/main" val="4126992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B716-ACD2-06BB-C301-65AED7D51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5589"/>
          </a:xfrm>
        </p:spPr>
        <p:txBody>
          <a:bodyPr>
            <a:normAutofit/>
          </a:bodyPr>
          <a:lstStyle/>
          <a:p>
            <a:r>
              <a:rPr lang="en-US" sz="2800" dirty="0"/>
              <a:t>OUTPUT FILE 2 – PREMIUM TEMPORARY OUT (FETCHED  FROM PREMIUM_DETAILS  TABLE  USING  CURSOR)</a:t>
            </a:r>
            <a:endParaRPr lang="en-IN" sz="28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C11B5E-D9D0-76E2-69AD-7C02966AB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360714"/>
            <a:ext cx="9971314" cy="4816249"/>
          </a:xfrm>
        </p:spPr>
      </p:pic>
    </p:spTree>
    <p:extLst>
      <p:ext uri="{BB962C8B-B14F-4D97-AF65-F5344CB8AC3E}">
        <p14:creationId xmlns:p14="http://schemas.microsoft.com/office/powerpoint/2010/main" val="282430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7F425A-6120-7AA0-C550-3DA7B7492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5" y="533400"/>
            <a:ext cx="9535885" cy="5643563"/>
          </a:xfrm>
        </p:spPr>
      </p:pic>
    </p:spTree>
    <p:extLst>
      <p:ext uri="{BB962C8B-B14F-4D97-AF65-F5344CB8AC3E}">
        <p14:creationId xmlns:p14="http://schemas.microsoft.com/office/powerpoint/2010/main" val="701037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380D-6705-4980-3E46-6E51F5098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/>
          </a:bodyPr>
          <a:lstStyle/>
          <a:p>
            <a:r>
              <a:rPr lang="en-US" sz="2800" dirty="0"/>
              <a:t>OUTPUT FILE 3 – MASTER PREMIUM KSDS FILE</a:t>
            </a:r>
            <a:endParaRPr lang="en-IN" sz="2800" dirty="0"/>
          </a:p>
        </p:txBody>
      </p:sp>
      <p:pic>
        <p:nvPicPr>
          <p:cNvPr id="5" name="Content Placeholder 4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7E56CD5D-C315-A3FD-ADD4-16046D48A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7" y="1186543"/>
            <a:ext cx="10178143" cy="4990420"/>
          </a:xfrm>
        </p:spPr>
      </p:pic>
    </p:spTree>
    <p:extLst>
      <p:ext uri="{BB962C8B-B14F-4D97-AF65-F5344CB8AC3E}">
        <p14:creationId xmlns:p14="http://schemas.microsoft.com/office/powerpoint/2010/main" val="1867068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261BDB-ADCE-33E5-575C-4DA26C7E3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71" y="489857"/>
            <a:ext cx="9448800" cy="5687106"/>
          </a:xfrm>
        </p:spPr>
      </p:pic>
    </p:spTree>
    <p:extLst>
      <p:ext uri="{BB962C8B-B14F-4D97-AF65-F5344CB8AC3E}">
        <p14:creationId xmlns:p14="http://schemas.microsoft.com/office/powerpoint/2010/main" val="4008139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ABF41A-9EC4-88CF-A833-3CC1D654C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9" y="664029"/>
            <a:ext cx="9579428" cy="5512934"/>
          </a:xfrm>
        </p:spPr>
      </p:pic>
    </p:spTree>
    <p:extLst>
      <p:ext uri="{BB962C8B-B14F-4D97-AF65-F5344CB8AC3E}">
        <p14:creationId xmlns:p14="http://schemas.microsoft.com/office/powerpoint/2010/main" val="441757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9BCF-E74D-FAC1-E9F7-3979FABD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lang="en-US" sz="2800" dirty="0"/>
              <a:t>PROJECT REPORT</a:t>
            </a:r>
            <a:endParaRPr lang="en-IN" sz="28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431BFD-92FF-A4F8-490A-40804551E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1077686"/>
            <a:ext cx="10635342" cy="5116285"/>
          </a:xfrm>
        </p:spPr>
      </p:pic>
    </p:spTree>
    <p:extLst>
      <p:ext uri="{BB962C8B-B14F-4D97-AF65-F5344CB8AC3E}">
        <p14:creationId xmlns:p14="http://schemas.microsoft.com/office/powerpoint/2010/main" val="2630920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F6A8D984-BC97-48EF-C0D9-B6D290AFA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435429"/>
            <a:ext cx="10178142" cy="5741534"/>
          </a:xfrm>
        </p:spPr>
      </p:pic>
    </p:spTree>
    <p:extLst>
      <p:ext uri="{BB962C8B-B14F-4D97-AF65-F5344CB8AC3E}">
        <p14:creationId xmlns:p14="http://schemas.microsoft.com/office/powerpoint/2010/main" val="305628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22B2-EDB3-A1E2-EEBE-21B09A6C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FB81C3-1E6E-AF67-8143-495D6B8C5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165989"/>
              </p:ext>
            </p:extLst>
          </p:nvPr>
        </p:nvGraphicFramePr>
        <p:xfrm>
          <a:off x="838200" y="1447800"/>
          <a:ext cx="10515600" cy="472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5264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2DC9CF-F83E-2A02-DEB5-CC43CCF28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511629"/>
            <a:ext cx="10232572" cy="5665334"/>
          </a:xfrm>
        </p:spPr>
      </p:pic>
    </p:spTree>
    <p:extLst>
      <p:ext uri="{BB962C8B-B14F-4D97-AF65-F5344CB8AC3E}">
        <p14:creationId xmlns:p14="http://schemas.microsoft.com/office/powerpoint/2010/main" val="359598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DD2030-731A-63DF-C759-6ABB270E9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3" y="609600"/>
            <a:ext cx="10232571" cy="5567363"/>
          </a:xfrm>
        </p:spPr>
      </p:pic>
    </p:spTree>
    <p:extLst>
      <p:ext uri="{BB962C8B-B14F-4D97-AF65-F5344CB8AC3E}">
        <p14:creationId xmlns:p14="http://schemas.microsoft.com/office/powerpoint/2010/main" val="353338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2AD4-F370-F75E-D2A4-314892BE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669925"/>
            <a:ext cx="10515600" cy="5338989"/>
          </a:xfrm>
        </p:spPr>
        <p:txBody>
          <a:bodyPr>
            <a:normAutofit/>
          </a:bodyPr>
          <a:lstStyle/>
          <a:p>
            <a:r>
              <a:rPr lang="en-US" sz="6600" dirty="0"/>
              <a:t>                THANK  YOU !</a:t>
            </a:r>
            <a:endParaRPr lang="en-IN" sz="6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3D3908-BC5F-9960-01B5-3509A63B8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639142"/>
              </p:ext>
            </p:extLst>
          </p:nvPr>
        </p:nvGraphicFramePr>
        <p:xfrm>
          <a:off x="620486" y="413657"/>
          <a:ext cx="11005458" cy="6063343"/>
        </p:xfrm>
        <a:graphic>
          <a:graphicData uri="http://schemas.openxmlformats.org/drawingml/2006/table">
            <a:tbl>
              <a:tblPr/>
              <a:tblGrid>
                <a:gridCol w="11005458">
                  <a:extLst>
                    <a:ext uri="{9D8B030D-6E8A-4147-A177-3AD203B41FA5}">
                      <a16:colId xmlns:a16="http://schemas.microsoft.com/office/drawing/2014/main" val="4194517200"/>
                    </a:ext>
                  </a:extLst>
                </a:gridCol>
              </a:tblGrid>
              <a:tr h="60633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729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2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25E55-FD2C-4806-0F34-AB126F4D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6655"/>
            <a:ext cx="10515600" cy="788761"/>
          </a:xfrm>
        </p:spPr>
        <p:txBody>
          <a:bodyPr>
            <a:normAutofit/>
          </a:bodyPr>
          <a:lstStyle/>
          <a:p>
            <a:r>
              <a:rPr lang="en-US" sz="3600" b="1" dirty="0"/>
              <a:t>PROCESS</a:t>
            </a:r>
            <a:endParaRPr lang="en-IN" sz="3600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21C683-8CA2-0007-818C-95254FF04E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704071"/>
              </p:ext>
            </p:extLst>
          </p:nvPr>
        </p:nvGraphicFramePr>
        <p:xfrm>
          <a:off x="511629" y="1338944"/>
          <a:ext cx="11070771" cy="4838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759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CB44C-369A-C58B-37EB-40E336B91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062805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PROCESS FLOW</a:t>
            </a:r>
            <a:endParaRPr lang="en-IN" sz="5400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FDC550-0B9D-D714-EB0F-266ADDD86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1399" y="64944"/>
            <a:ext cx="8414657" cy="67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63D4-BB37-147A-9E16-C6824BF6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sz="2800" dirty="0"/>
              <a:t>INSURANCE_POLICY TABLE CREATION</a:t>
            </a:r>
            <a:endParaRPr lang="en-IN" sz="2800" dirty="0"/>
          </a:p>
        </p:txBody>
      </p:sp>
      <p:pic>
        <p:nvPicPr>
          <p:cNvPr id="5" name="Content Placeholder 4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9EA8FC8F-F80C-8C06-98B2-EC3390585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4" y="1458686"/>
            <a:ext cx="10221686" cy="4942113"/>
          </a:xfrm>
        </p:spPr>
      </p:pic>
    </p:spTree>
    <p:extLst>
      <p:ext uri="{BB962C8B-B14F-4D97-AF65-F5344CB8AC3E}">
        <p14:creationId xmlns:p14="http://schemas.microsoft.com/office/powerpoint/2010/main" val="148380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DF32-9EF4-D9D3-5040-8340DE41B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04"/>
          </a:xfrm>
        </p:spPr>
        <p:txBody>
          <a:bodyPr>
            <a:normAutofit/>
          </a:bodyPr>
          <a:lstStyle/>
          <a:p>
            <a:r>
              <a:rPr lang="en-US" sz="2800" dirty="0"/>
              <a:t>PREMIUM_DETAILS TABLE CREATION</a:t>
            </a:r>
            <a:endParaRPr lang="en-IN" sz="2800" dirty="0"/>
          </a:p>
        </p:txBody>
      </p:sp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9B93CBF8-D9FA-90AD-606F-ABB782086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71" y="1256696"/>
            <a:ext cx="9982200" cy="4903333"/>
          </a:xfrm>
        </p:spPr>
      </p:pic>
    </p:spTree>
    <p:extLst>
      <p:ext uri="{BB962C8B-B14F-4D97-AF65-F5344CB8AC3E}">
        <p14:creationId xmlns:p14="http://schemas.microsoft.com/office/powerpoint/2010/main" val="288294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CCA3-E18D-1F5B-0857-C221CA4D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618"/>
          </a:xfrm>
        </p:spPr>
        <p:txBody>
          <a:bodyPr>
            <a:normAutofit/>
          </a:bodyPr>
          <a:lstStyle/>
          <a:p>
            <a:r>
              <a:rPr lang="en-US" sz="2800" dirty="0"/>
              <a:t>INDEX CREATION FOR THE TABLES</a:t>
            </a:r>
            <a:endParaRPr lang="en-IN" sz="2800" dirty="0"/>
          </a:p>
        </p:txBody>
      </p:sp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C9629A90-8F36-8A3B-6A10-805AFFCC2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13" y="1262744"/>
            <a:ext cx="9503229" cy="4914219"/>
          </a:xfrm>
        </p:spPr>
      </p:pic>
    </p:spTree>
    <p:extLst>
      <p:ext uri="{BB962C8B-B14F-4D97-AF65-F5344CB8AC3E}">
        <p14:creationId xmlns:p14="http://schemas.microsoft.com/office/powerpoint/2010/main" val="166286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43FC-A9A7-211A-A742-7C8B9D16A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761"/>
          </a:xfrm>
        </p:spPr>
        <p:txBody>
          <a:bodyPr>
            <a:normAutofit/>
          </a:bodyPr>
          <a:lstStyle/>
          <a:p>
            <a:r>
              <a:rPr lang="en-US" sz="2800" dirty="0"/>
              <a:t>INPUT FILE 1 – INSURANCE POLICY</a:t>
            </a:r>
            <a:endParaRPr lang="en-IN" sz="2800" dirty="0"/>
          </a:p>
        </p:txBody>
      </p:sp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37DBCC7C-22CB-237D-2734-2CFE6BD4A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1153886"/>
            <a:ext cx="10058400" cy="5023077"/>
          </a:xfrm>
        </p:spPr>
      </p:pic>
    </p:spTree>
    <p:extLst>
      <p:ext uri="{BB962C8B-B14F-4D97-AF65-F5344CB8AC3E}">
        <p14:creationId xmlns:p14="http://schemas.microsoft.com/office/powerpoint/2010/main" val="67114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397</Words>
  <Application>Microsoft Office PowerPoint</Application>
  <PresentationFormat>Widescreen</PresentationFormat>
  <Paragraphs>39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Algerian</vt:lpstr>
      <vt:lpstr>Aptos</vt:lpstr>
      <vt:lpstr>Aptos Display</vt:lpstr>
      <vt:lpstr>Arial</vt:lpstr>
      <vt:lpstr>Wingdings</vt:lpstr>
      <vt:lpstr>Office Theme</vt:lpstr>
      <vt:lpstr>MEDICAL    INSURANCE PROCESSING    SYSTEM</vt:lpstr>
      <vt:lpstr>PROJECT   DESCRIPTION</vt:lpstr>
      <vt:lpstr>STEPS</vt:lpstr>
      <vt:lpstr>PROCESS</vt:lpstr>
      <vt:lpstr>PROCESS FLOW</vt:lpstr>
      <vt:lpstr>INSURANCE_POLICY TABLE CREATION</vt:lpstr>
      <vt:lpstr>PREMIUM_DETAILS TABLE CREATION</vt:lpstr>
      <vt:lpstr>INDEX CREATION FOR THE TABLES</vt:lpstr>
      <vt:lpstr>INPUT FILE 1 – INSURANCE POLICY</vt:lpstr>
      <vt:lpstr>PowerPoint Presentation</vt:lpstr>
      <vt:lpstr>PowerPoint Presentation</vt:lpstr>
      <vt:lpstr>INSERTION  FROM  INSURANCE  POLICY  FILE  INTO  INSURANCE_POLICY TABLE  AFTER  VALIDATION</vt:lpstr>
      <vt:lpstr>PowerPoint Presentation</vt:lpstr>
      <vt:lpstr>PowerPoint Presentation</vt:lpstr>
      <vt:lpstr>INPUT FILE 2 – PREMIUM DETAILS</vt:lpstr>
      <vt:lpstr>PowerPoint Presentation</vt:lpstr>
      <vt:lpstr>PowerPoint Presentation</vt:lpstr>
      <vt:lpstr>INSERTION  INTO  PREMIUM_DETAILS  TABLE  AFTER  VALIDATION  AND  COMPUTATION  OF  A  FIELD</vt:lpstr>
      <vt:lpstr>PowerPoint Presentation</vt:lpstr>
      <vt:lpstr>PowerPoint Presentation</vt:lpstr>
      <vt:lpstr>OUTPUT FILE 1 – PREMIUM ERROR OUT (WITH ERROR REASON)</vt:lpstr>
      <vt:lpstr>PowerPoint Presentation</vt:lpstr>
      <vt:lpstr>OUTPUT FILE 2 – PREMIUM TEMPORARY OUT (FETCHED  FROM PREMIUM_DETAILS  TABLE  USING  CURSOR)</vt:lpstr>
      <vt:lpstr>PowerPoint Presentation</vt:lpstr>
      <vt:lpstr>OUTPUT FILE 3 – MASTER PREMIUM KSDS FILE</vt:lpstr>
      <vt:lpstr>PowerPoint Presentation</vt:lpstr>
      <vt:lpstr>PowerPoint Presentation</vt:lpstr>
      <vt:lpstr>PROJECT REPORT</vt:lpstr>
      <vt:lpstr>PowerPoint Presentation</vt:lpstr>
      <vt:lpstr>PowerPoint Presentation</vt:lpstr>
      <vt:lpstr>PowerPoint Presentation</vt:lpstr>
      <vt:lpstr>                THANK  YOU !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Nallasivam, Sandya (Contractor)</dc:creator>
  <cp:lastModifiedBy>Nallasivam, Sandya (Contractor)</cp:lastModifiedBy>
  <cp:revision>5</cp:revision>
  <dcterms:created xsi:type="dcterms:W3CDTF">2025-06-01T16:39:08Z</dcterms:created>
  <dcterms:modified xsi:type="dcterms:W3CDTF">2025-06-05T06:12:18Z</dcterms:modified>
</cp:coreProperties>
</file>